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58" r:id="rId5"/>
    <p:sldId id="261" r:id="rId6"/>
    <p:sldId id="282" r:id="rId7"/>
    <p:sldId id="267" r:id="rId8"/>
    <p:sldId id="265" r:id="rId9"/>
    <p:sldId id="269" r:id="rId10"/>
    <p:sldId id="278" r:id="rId11"/>
    <p:sldId id="264" r:id="rId12"/>
    <p:sldId id="268" r:id="rId13"/>
    <p:sldId id="266" r:id="rId14"/>
    <p:sldId id="270" r:id="rId15"/>
    <p:sldId id="272" r:id="rId16"/>
    <p:sldId id="273" r:id="rId17"/>
    <p:sldId id="277" r:id="rId18"/>
    <p:sldId id="281" r:id="rId19"/>
    <p:sldId id="280" r:id="rId20"/>
    <p:sldId id="284" r:id="rId21"/>
    <p:sldId id="286" r:id="rId22"/>
    <p:sldId id="285" r:id="rId23"/>
    <p:sldId id="275" r:id="rId24"/>
    <p:sldId id="287" r:id="rId25"/>
    <p:sldId id="260" r:id="rId26"/>
    <p:sldId id="283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3169" autoAdjust="0"/>
  </p:normalViewPr>
  <p:slideViewPr>
    <p:cSldViewPr snapToGrid="0">
      <p:cViewPr varScale="1">
        <p:scale>
          <a:sx n="106" d="100"/>
          <a:sy n="106" d="100"/>
        </p:scale>
        <p:origin x="109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74219-AAF3-42B5-B9D1-DAA5B1476A24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B7C89-DFCB-473B-B9A9-7C3BA43A7B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91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Assets folder is in the root of the project folder put all your stuff in there!!</a:t>
            </a:r>
          </a:p>
          <a:p>
            <a:endParaRPr lang="en-GB" dirty="0"/>
          </a:p>
          <a:p>
            <a:r>
              <a:rPr lang="en-GB" dirty="0"/>
              <a:t>Be organised and put scripts in Assets/Scripts , materials in Assets/Materials etc,,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15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UI breakdown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5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8B0062-AF33-44D3-966C-08D43D1BE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D7EB828-663D-48A1-8BA4-27A6F006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09FAA6-E8A7-46BE-B4E8-CE060563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33FD95-F10B-4A0D-8B0F-F4C88EFD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50C8FB-C389-411F-AA3E-54E5DEA2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81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B047E3-20FB-475E-9C1B-BCAC1234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B4AD361-651E-4ABF-94BE-6BBF5BCC1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A9CDCB-C99F-4B29-9E38-AEDB2677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B8AA1A-55BA-4361-B16D-9F9EC0AA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A6A876-B997-4C6D-BC55-0C899E28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62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85190D3-CAEC-4AFC-9BF7-4BD1F38C2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595D760-BD2B-4E9C-A9AF-41B310450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131688-12D1-4987-8019-506F38CB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76E72B-8BA1-4190-B257-89C9E988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6255B1-1628-4D30-8407-6872FB77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92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0DF848-5FEE-4442-81F2-D048AE2B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A16D5F-DDF9-4419-A210-A31BB1E8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E2A0D0-5237-45D0-B302-46A4795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0CAEBF-3D2B-477D-93FC-C943D3DF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D153F3-DE05-4437-86C0-254C112B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78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0016D-4F82-476D-9FCC-D849E263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93E710E-BCEB-4A1A-8C57-359168E72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65E464-186A-488F-83B7-BFF41611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11D4B9-C660-40C3-96CA-B4095CAC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ED8319-30F8-4C9E-8E70-9C0786FF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A4512C-D8A4-4F68-A511-D75E2184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6D31C2-6EBD-4088-96C9-7E058E3F9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3A6982C-5FAE-4259-B2D2-3636FD93A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5B10E62-F2C4-4F29-B9D0-3566642D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7057D6-DA6D-4188-A872-6EAFB902F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583C6C-2A09-4C71-B4AA-1755F2F4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1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BC04C1-F232-46AB-A0D3-49B1AB2E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597815-C12F-427E-B0F1-F50D79F50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3AD2E06-32AD-4E83-B142-B6676E2F4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A993BBE-E450-43E8-AA80-D37AF4724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D8497FF-6933-4D99-B66C-A07AA52BB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F310FA7-2B7B-4C1E-BCE8-A18E4E22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67C1CA0-E299-4633-B762-E213B2BD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5C3E455-5723-41A9-8117-B6B7E7E5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86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010BEF-AA67-4C13-85FA-AD00EB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EB4FB31-172A-4043-9682-492A5F1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A0D84F-9BB0-498F-B501-651447DB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E59ADA1-5A60-47C1-8A3C-0BDD929F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81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2774AB7-9916-4FF9-B1EA-8007ED47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EBDD4AA-800B-4FA6-A7A3-B0B3A524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75479E-89EA-4470-B97F-7AC77EB8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44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5E9F12-2CA1-4B46-9BE9-0081A391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4BD99F-225F-48A4-B256-97D00D21A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7BB4390-2D26-4F75-ABC8-1DEF26E6B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7E5908D-91D8-410F-84C2-0E9FEFB6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E9B1409-E8AD-48BE-A44B-73DBCBB5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6606B9-05F1-491E-9BEC-38F7621A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C19D4D-A78A-4DF8-970C-BFCE9E1C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0356CC4-00F9-40A7-89DE-F5DA2DB14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BB8302-B901-4100-99D2-F37096B5A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DF6A10C-0B3D-4672-B38C-D80A8AE6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FEFA7F6-5D8B-4B55-A622-24E4F2E7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1F945B-78EC-4A14-9F20-7D26A7CF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10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895155C-DDFC-47F8-8335-21EB0A18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71316F-4A61-46C8-B14A-79960427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3DE629-356E-4A7B-9053-E7DE70B8C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C0BD9-49EC-488E-9146-3453894BAAA2}" type="datetimeFigureOut">
              <a:rPr lang="en-GB" smtClean="0"/>
              <a:t>01/11/2018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85CF1B-FD89-4123-BAEF-348A1C13F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FF0B68-2248-4D90-9F1D-B41BB3BAA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13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Transform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unity.com/questions/209573/how-to-change-material-color-of-an-object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DE8787-99E2-4594-B4BA-A5310B76D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DD3211B-6860-4EF2-9330-F894720F6211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600" dirty="0" smtClean="0">
                <a:solidFill>
                  <a:schemeClr val="bg1"/>
                </a:solidFill>
                <a:latin typeface="VCR OSD Mono" panose="02000609000000000000" pitchFamily="49" charset="0"/>
              </a:rPr>
              <a:t>Unity Editor + IDE</a:t>
            </a:r>
            <a:endParaRPr lang="en-GB" sz="4600" dirty="0">
              <a:solidFill>
                <a:schemeClr val="bg1"/>
              </a:solidFill>
              <a:latin typeface="VCR OSD Mono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1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Separate your mechanics into your objects</a:t>
            </a:r>
          </a:p>
        </p:txBody>
      </p:sp>
      <p:sp>
        <p:nvSpPr>
          <p:cNvPr id="4" name="TextBox 3"/>
          <p:cNvSpPr txBox="1"/>
          <p:nvPr/>
        </p:nvSpPr>
        <p:spPr>
          <a:xfrm rot="21387964">
            <a:off x="863307" y="2756648"/>
            <a:ext cx="352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Coin objects have a script that gives the player object one coin and disappears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7931" y="2756647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Put menu controls on a object on the canvas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5378" y="4468937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Player controls on player object</a:t>
            </a:r>
          </a:p>
        </p:txBody>
      </p:sp>
    </p:spTree>
    <p:extLst>
      <p:ext uri="{BB962C8B-B14F-4D97-AF65-F5344CB8AC3E}">
        <p14:creationId xmlns:p14="http://schemas.microsoft.com/office/powerpoint/2010/main" val="5150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F01F6F-CD0B-4C9D-9537-70352656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/>
              <a:t>If you understand all that you’re ready to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CBB57D-04C0-42F8-806B-CB284D80EA90}"/>
              </a:ext>
            </a:extLst>
          </p:cNvPr>
          <p:cNvSpPr txBox="1"/>
          <p:nvPr/>
        </p:nvSpPr>
        <p:spPr>
          <a:xfrm>
            <a:off x="4183662" y="2630635"/>
            <a:ext cx="3848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Kinda</a:t>
            </a:r>
            <a:r>
              <a:rPr lang="en-GB" sz="2800" dirty="0"/>
              <a:t>.. </a:t>
            </a:r>
          </a:p>
          <a:p>
            <a:pPr algn="ctr"/>
            <a:r>
              <a:rPr lang="en-GB" sz="2800" dirty="0"/>
              <a:t>Now install visual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69629F-BF97-49F3-8ADC-6E63BDAC0D90}"/>
              </a:ext>
            </a:extLst>
          </p:cNvPr>
          <p:cNvSpPr txBox="1"/>
          <p:nvPr/>
        </p:nvSpPr>
        <p:spPr>
          <a:xfrm>
            <a:off x="4777500" y="3829170"/>
            <a:ext cx="2660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Which you can get for free because you are a student</a:t>
            </a:r>
          </a:p>
        </p:txBody>
      </p:sp>
    </p:spTree>
    <p:extLst>
      <p:ext uri="{BB962C8B-B14F-4D97-AF65-F5344CB8AC3E}">
        <p14:creationId xmlns:p14="http://schemas.microsoft.com/office/powerpoint/2010/main" val="344253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D2AB6A-E536-4BAF-A534-5E1BAD1F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685" y="2540054"/>
            <a:ext cx="10515600" cy="1325563"/>
          </a:xfrm>
        </p:spPr>
        <p:txBody>
          <a:bodyPr/>
          <a:lstStyle/>
          <a:p>
            <a:r>
              <a:rPr lang="en-GB" dirty="0"/>
              <a:t>I like visual studio but you can also use any IDE you like</a:t>
            </a:r>
          </a:p>
        </p:txBody>
      </p:sp>
    </p:spTree>
    <p:extLst>
      <p:ext uri="{BB962C8B-B14F-4D97-AF65-F5344CB8AC3E}">
        <p14:creationId xmlns:p14="http://schemas.microsoft.com/office/powerpoint/2010/main" val="1381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6F77A2-BBFF-4705-9FCD-6FA1E0020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0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C312FE-22FB-446E-A42C-0D38F457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57" y="21629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Look out for outdated info!!</a:t>
            </a:r>
            <a:br>
              <a:rPr lang="en-GB" dirty="0"/>
            </a:br>
            <a:r>
              <a:rPr lang="en-GB" dirty="0"/>
              <a:t>If a forum post is more than 3 years old avoid it</a:t>
            </a:r>
          </a:p>
        </p:txBody>
      </p:sp>
    </p:spTree>
    <p:extLst>
      <p:ext uri="{BB962C8B-B14F-4D97-AF65-F5344CB8AC3E}">
        <p14:creationId xmlns:p14="http://schemas.microsoft.com/office/powerpoint/2010/main" val="6541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E79B9F-C394-4606-91CD-1FB32DC9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documentation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AEDCC5F-1710-4546-83A7-8E39A1877FD2}"/>
              </a:ext>
            </a:extLst>
          </p:cNvPr>
          <p:cNvSpPr/>
          <p:nvPr/>
        </p:nvSpPr>
        <p:spPr>
          <a:xfrm>
            <a:off x="3263141" y="3244334"/>
            <a:ext cx="5665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https://docs.unity3d.com/ScriptReference/Transform.html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890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4DBDFD-A3BC-48B1-92C9-CDD6DDC7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D8EF81-9C31-466B-86A5-273D11335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7" t="17402" r="38135" b="13523"/>
          <a:stretch/>
        </p:blipFill>
        <p:spPr>
          <a:xfrm>
            <a:off x="5682713" y="1628706"/>
            <a:ext cx="5873857" cy="4737315"/>
          </a:xfrm>
          <a:prstGeom prst="rect">
            <a:avLst/>
          </a:prstGeom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xmlns="" id="{970098F2-9B5B-4AE9-86CA-272FE6637480}"/>
              </a:ext>
            </a:extLst>
          </p:cNvPr>
          <p:cNvSpPr/>
          <p:nvPr/>
        </p:nvSpPr>
        <p:spPr>
          <a:xfrm>
            <a:off x="5682713" y="636602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hlinkClick r:id="rId3"/>
              </a:rPr>
              <a:t>https://answers.unity.com/questions/209573/how-to-change-material-color-of-an-object.html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983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" y="2092960"/>
            <a:ext cx="488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 and real-time</a:t>
            </a:r>
          </a:p>
          <a:p>
            <a:endParaRPr lang="en-GB" dirty="0"/>
          </a:p>
          <a:p>
            <a:r>
              <a:rPr lang="en-GB" dirty="0"/>
              <a:t>Frame are made as fast as hardware allows</a:t>
            </a:r>
          </a:p>
          <a:p>
            <a:endParaRPr lang="en-GB" dirty="0"/>
          </a:p>
          <a:p>
            <a:r>
              <a:rPr lang="en-GB" dirty="0"/>
              <a:t>Update is called 120 times a second at 120fps and 30 time a second at 30fps</a:t>
            </a:r>
          </a:p>
          <a:p>
            <a:endParaRPr lang="en-GB" dirty="0"/>
          </a:p>
          <a:p>
            <a:r>
              <a:rPr lang="en-GB" dirty="0"/>
              <a:t>DO NOT put a infinite loop in the update function</a:t>
            </a:r>
          </a:p>
        </p:txBody>
      </p:sp>
    </p:spTree>
    <p:extLst>
      <p:ext uri="{BB962C8B-B14F-4D97-AF65-F5344CB8AC3E}">
        <p14:creationId xmlns:p14="http://schemas.microsoft.com/office/powerpoint/2010/main" val="347749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Deconstructing </a:t>
            </a:r>
            <a:r>
              <a:rPr lang="en-GB" dirty="0" err="1" smtClean="0"/>
              <a:t>Zenyatta’s</a:t>
            </a:r>
            <a:r>
              <a:rPr lang="en-GB" dirty="0" smtClean="0"/>
              <a:t> attack</a:t>
            </a:r>
            <a:endParaRPr lang="en-GB" dirty="0"/>
          </a:p>
        </p:txBody>
      </p:sp>
      <p:pic>
        <p:nvPicPr>
          <p:cNvPr id="1026" name="Picture 2" descr="Image result for zenyatta attack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22" y="1690688"/>
            <a:ext cx="7322981" cy="45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Deconstructing </a:t>
            </a:r>
            <a:r>
              <a:rPr lang="en-GB" dirty="0" err="1" smtClean="0"/>
              <a:t>Zenyatta’s</a:t>
            </a:r>
            <a:r>
              <a:rPr lang="en-GB" dirty="0" smtClean="0"/>
              <a:t> attack</a:t>
            </a:r>
            <a:endParaRPr lang="en-GB" dirty="0"/>
          </a:p>
        </p:txBody>
      </p:sp>
      <p:pic>
        <p:nvPicPr>
          <p:cNvPr id="1026" name="Picture 2" descr="Image result for zenyatta attack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22" y="1690688"/>
            <a:ext cx="7322981" cy="45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8002" y="3101956"/>
            <a:ext cx="3500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Projectile (effect on collision)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Delay between attacks</a:t>
            </a:r>
          </a:p>
          <a:p>
            <a:endParaRPr lang="en-GB" dirty="0"/>
          </a:p>
          <a:p>
            <a:r>
              <a:rPr lang="en-GB" dirty="0" smtClean="0"/>
              <a:t>You can hold the mouse down</a:t>
            </a:r>
          </a:p>
          <a:p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3574" y="6384283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Hitscan</a:t>
            </a:r>
            <a:r>
              <a:rPr lang="en-GB" dirty="0" smtClean="0"/>
              <a:t> vs projectile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53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8E574-0630-412E-88FD-1F33E297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FBA940-D3F3-4F53-9BDB-535EF179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6EE583C-EC5B-428D-B4B3-D6BB8DA8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A549DF-DA9C-4C9F-A1D0-10485B2CE6B6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8E64D98-4A02-4603-BD69-8B160B1AA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Image result for spiral arrow">
            <a:extLst>
              <a:ext uri="{FF2B5EF4-FFF2-40B4-BE49-F238E27FC236}">
                <a16:creationId xmlns:a16="http://schemas.microsoft.com/office/drawing/2014/main" xmlns="" id="{CC5EEF93-2474-4AE6-8A63-68B1830B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2739">
            <a:off x="3414430" y="1805816"/>
            <a:ext cx="3760755" cy="37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28560" y="236272"/>
            <a:ext cx="603528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System.Collections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System.Collections.Generic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UnityEngine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2B91AF"/>
                </a:solidFill>
                <a:latin typeface="Consolas" panose="020B0609020204030204" pitchFamily="49" charset="0"/>
              </a:rPr>
              <a:t>PlayerControl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shootdist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shootspeed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cooldown;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orb;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8000"/>
                </a:solidFill>
                <a:latin typeface="Consolas" panose="020B0609020204030204" pitchFamily="49" charset="0"/>
              </a:rPr>
              <a:t>// Use this for initialization</a:t>
            </a:r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Start () {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>
                <a:solidFill>
                  <a:srgbClr val="008000"/>
                </a:solidFill>
                <a:latin typeface="Consolas" panose="020B0609020204030204" pitchFamily="49" charset="0"/>
              </a:rPr>
              <a:t>//orb = </a:t>
            </a:r>
            <a:r>
              <a:rPr lang="en-GB" sz="700" dirty="0" err="1">
                <a:solidFill>
                  <a:srgbClr val="008000"/>
                </a:solidFill>
                <a:latin typeface="Consolas" panose="020B0609020204030204" pitchFamily="49" charset="0"/>
              </a:rPr>
              <a:t>Resources.Load</a:t>
            </a:r>
            <a:r>
              <a:rPr lang="en-GB" sz="700" dirty="0">
                <a:solidFill>
                  <a:srgbClr val="008000"/>
                </a:solidFill>
                <a:latin typeface="Consolas" panose="020B0609020204030204" pitchFamily="49" charset="0"/>
              </a:rPr>
              <a:t>("orb") as </a:t>
            </a:r>
            <a:r>
              <a:rPr lang="en-GB" sz="700" dirty="0" err="1">
                <a:solidFill>
                  <a:srgbClr val="008000"/>
                </a:solidFill>
                <a:latin typeface="Consolas" panose="020B0609020204030204" pitchFamily="49" charset="0"/>
              </a:rPr>
              <a:t>GameObject</a:t>
            </a:r>
            <a:r>
              <a:rPr lang="en-GB" sz="700" dirty="0">
                <a:solidFill>
                  <a:srgbClr val="008000"/>
                </a:solidFill>
                <a:latin typeface="Consolas" panose="020B0609020204030204" pitchFamily="49" charset="0"/>
              </a:rPr>
              <a:t>;</a:t>
            </a:r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8000"/>
                </a:solidFill>
                <a:latin typeface="Consolas" panose="020B0609020204030204" pitchFamily="49" charset="0"/>
              </a:rPr>
              <a:t>// Update is called once per frame</a:t>
            </a:r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Update () {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(0) &amp;&amp;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Attack();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Attack() {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StartCoroutine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AttackCoolDown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)Instantiate(orb);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orbclone.name = </a:t>
            </a:r>
            <a:r>
              <a:rPr lang="en-GB" sz="700" dirty="0">
                <a:solidFill>
                  <a:srgbClr val="A31515"/>
                </a:solidFill>
                <a:latin typeface="Consolas" panose="020B0609020204030204" pitchFamily="49" charset="0"/>
              </a:rPr>
              <a:t>"orb no."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orbcount.ToString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orbclone.transform.position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transform.forward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shootdist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orbclone.GetComponent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Rigidbody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&gt;().velocity =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transform.forward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shootspeed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IEnumerator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AttackCoolDown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endParaRPr lang="en-GB" sz="7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WaitForSecondsRealtime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(cooldown);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05084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3200" y="677859"/>
            <a:ext cx="6096000" cy="566308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shootdist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shootspeed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cooldown;</a:t>
            </a:r>
          </a:p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orb;</a:t>
            </a:r>
          </a:p>
          <a:p>
            <a:r>
              <a:rPr lang="en-GB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Start ()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Update () {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(0) &amp;&amp;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Attack();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5894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8800" y="1707459"/>
            <a:ext cx="106968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Attack()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StartCoroutine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AttackCoolDown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GB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orbclone</a:t>
            </a:r>
            <a:r>
              <a:rPr lang="en-GB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)Instantiate(orb);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orbclone.name = 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"orb no."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orbcount.ToString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orbclone.transform.position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transform.forward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shootdist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orbclone.GetComponent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Rigidbody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&gt;().velocity 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transform.forward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shootspeed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06366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A97E2D-A16E-4962-BD0C-C5FF3FC8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70" y="163648"/>
            <a:ext cx="10212092" cy="1205370"/>
          </a:xfrm>
        </p:spPr>
        <p:txBody>
          <a:bodyPr/>
          <a:lstStyle/>
          <a:p>
            <a:r>
              <a:rPr lang="en-GB" dirty="0"/>
              <a:t>Realtime things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8000" y="2639102"/>
            <a:ext cx="1080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IEnumerator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AttackCoolDown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endParaRPr lang="en-GB" sz="2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WaitForSecondsRealtime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(cooldown);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76716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Variable </a:t>
            </a:r>
            <a:r>
              <a:rPr lang="en-GB" dirty="0" smtClean="0"/>
              <a:t>types</a:t>
            </a:r>
          </a:p>
          <a:p>
            <a:pPr marL="0" indent="0">
              <a:buNone/>
            </a:pPr>
            <a:r>
              <a:rPr lang="en-GB" dirty="0" smtClean="0"/>
              <a:t>Unity User-interface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Start() and Update()</a:t>
            </a:r>
          </a:p>
          <a:p>
            <a:pPr marL="0" indent="0">
              <a:buNone/>
            </a:pPr>
            <a:r>
              <a:rPr lang="en-GB" dirty="0" err="1" smtClean="0"/>
              <a:t>GameObject</a:t>
            </a:r>
            <a:r>
              <a:rPr lang="en-GB" dirty="0" smtClean="0"/>
              <a:t> – </a:t>
            </a:r>
            <a:r>
              <a:rPr lang="en-GB" dirty="0" err="1" smtClean="0"/>
              <a:t>transform.position</a:t>
            </a:r>
            <a:r>
              <a:rPr lang="en-GB" dirty="0" smtClean="0"/>
              <a:t>, </a:t>
            </a:r>
            <a:r>
              <a:rPr lang="en-GB" dirty="0" smtClean="0"/>
              <a:t>Rigid Body</a:t>
            </a:r>
          </a:p>
          <a:p>
            <a:pPr marL="0" indent="0">
              <a:buNone/>
            </a:pPr>
            <a:r>
              <a:rPr lang="en-GB" dirty="0" err="1" smtClean="0"/>
              <a:t>Coroutines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286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B5181C-6A34-4849-9707-48747D6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unity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351E46-10DE-4821-84C7-21EA185F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Prefabs</a:t>
            </a:r>
          </a:p>
          <a:p>
            <a:r>
              <a:rPr lang="en-GB" dirty="0"/>
              <a:t>Primitive geometry</a:t>
            </a:r>
          </a:p>
          <a:p>
            <a:r>
              <a:rPr lang="en-GB" dirty="0"/>
              <a:t>Tags</a:t>
            </a:r>
          </a:p>
          <a:p>
            <a:r>
              <a:rPr lang="en-GB" dirty="0"/>
              <a:t>.</a:t>
            </a:r>
            <a:r>
              <a:rPr lang="en-GB" dirty="0" err="1"/>
              <a:t>unityPackage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15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Unity quirks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Open the .unity file from file explorer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231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26AB09-E72F-4333-AB11-95598E93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6A3C6F-64CE-4A1A-93EF-7E5A70AE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mtClean="0"/>
              <a:t>Vector3</a:t>
            </a:r>
            <a:r>
              <a:rPr lang="en-GB" dirty="0" smtClean="0"/>
              <a:t>()?</a:t>
            </a:r>
          </a:p>
          <a:p>
            <a:pPr lvl="1"/>
            <a:r>
              <a:rPr lang="en-GB" dirty="0" smtClean="0"/>
              <a:t>UI?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2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8F004-2A91-48C5-BDBE-3DDD8891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B9BB78-1E02-491C-BB21-08731E0AB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C79E4F3-FD4D-48F8-86AB-9E03237D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E7D8BC-6266-4DB9-82BB-4214BD2E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F5D7F0-1C27-4394-8C81-A8CF93D44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C9A66DF-6428-4F28-B8AC-95AEAC23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C494A-E1ED-4B13-BEA1-EDC46A0C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57CD88-B5A1-4A09-A71F-29EE2EDF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FB4EDF5-0D27-4E1E-A736-4CBC9059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327" y="2947904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p</a:t>
            </a:r>
            <a:r>
              <a:rPr lang="en-GB" dirty="0" smtClean="0"/>
              <a:t>ause for breath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30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A5B08F-54BD-4C9A-8F97-C438B30B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organises games into scenes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855E084-2C4C-40C2-85AA-E6144C51171C}"/>
              </a:ext>
            </a:extLst>
          </p:cNvPr>
          <p:cNvSpPr/>
          <p:nvPr/>
        </p:nvSpPr>
        <p:spPr>
          <a:xfrm>
            <a:off x="2002080" y="4932712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Credits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FF22A345-C24E-4E13-BB11-2B801CB30D66}"/>
              </a:ext>
            </a:extLst>
          </p:cNvPr>
          <p:cNvSpPr/>
          <p:nvPr/>
        </p:nvSpPr>
        <p:spPr>
          <a:xfrm>
            <a:off x="5354880" y="157426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818423EE-6CDA-4018-963F-58F8F286D058}"/>
              </a:ext>
            </a:extLst>
          </p:cNvPr>
          <p:cNvSpPr/>
          <p:nvPr/>
        </p:nvSpPr>
        <p:spPr>
          <a:xfrm>
            <a:off x="8522776" y="3605940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F3C70BE8-7AF7-405B-8C6A-1CC6FC35BE11}"/>
              </a:ext>
            </a:extLst>
          </p:cNvPr>
          <p:cNvSpPr/>
          <p:nvPr/>
        </p:nvSpPr>
        <p:spPr>
          <a:xfrm>
            <a:off x="1025687" y="290851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 Menu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F1A9CE6F-9DA6-45CB-8A99-673977F16695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3856711" y="2354349"/>
            <a:ext cx="1498169" cy="13342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xmlns="" id="{C350FFB8-6694-4301-B61A-C2513F2BF19A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>
            <a:off x="1599583" y="4871178"/>
            <a:ext cx="1244114" cy="439119"/>
          </a:xfrm>
          <a:prstGeom prst="curvedConnector4">
            <a:avLst>
              <a:gd name="adj1" fmla="val -19553"/>
              <a:gd name="adj2" fmla="val 1520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xmlns="" id="{4DA428AD-5AEF-4C3F-9B6E-1ACB1B1AD0E6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185904" y="2354349"/>
            <a:ext cx="1752384" cy="12515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xmlns="" id="{9EF0A96B-6683-4329-A8C0-6719B38B351D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856711" y="3688599"/>
            <a:ext cx="4666065" cy="697423"/>
          </a:xfrm>
          <a:prstGeom prst="curvedConnector3">
            <a:avLst>
              <a:gd name="adj1" fmla="val -245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28EF62-AF6B-4700-986F-A8FCAB9D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7546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9859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B1E49-3582-46D5-B4DF-A493FC38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is Game objects and engine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EC463-8C74-4C84-A48B-19EF02419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Game Objects</a:t>
            </a:r>
          </a:p>
          <a:p>
            <a:pPr lvl="1"/>
            <a:r>
              <a:rPr lang="en-GB" dirty="0"/>
              <a:t>Transform</a:t>
            </a:r>
          </a:p>
          <a:p>
            <a:pPr lvl="1"/>
            <a:r>
              <a:rPr lang="en-GB" dirty="0"/>
              <a:t>Mesh</a:t>
            </a:r>
          </a:p>
          <a:p>
            <a:pPr lvl="1"/>
            <a:r>
              <a:rPr lang="en-GB" dirty="0"/>
              <a:t>Renderer</a:t>
            </a:r>
          </a:p>
          <a:p>
            <a:pPr lvl="1"/>
            <a:r>
              <a:rPr lang="en-GB" dirty="0"/>
              <a:t>Components</a:t>
            </a:r>
          </a:p>
          <a:p>
            <a:pPr lvl="2"/>
            <a:r>
              <a:rPr lang="en-GB" dirty="0"/>
              <a:t>Materials</a:t>
            </a:r>
          </a:p>
          <a:p>
            <a:pPr lvl="2"/>
            <a:r>
              <a:rPr lang="en-GB" dirty="0"/>
              <a:t>Scripts</a:t>
            </a:r>
          </a:p>
          <a:p>
            <a:pPr lvl="2"/>
            <a:r>
              <a:rPr lang="en-GB" dirty="0"/>
              <a:t>Physics</a:t>
            </a:r>
          </a:p>
          <a:p>
            <a:pPr lvl="2"/>
            <a:r>
              <a:rPr lang="en-GB" dirty="0" smtClean="0"/>
              <a:t>Collider/Hitbox</a:t>
            </a:r>
            <a:endParaRPr lang="en-GB" dirty="0"/>
          </a:p>
          <a:p>
            <a:pPr lvl="2"/>
            <a:r>
              <a:rPr lang="en-GB" dirty="0"/>
              <a:t>Animations</a:t>
            </a:r>
          </a:p>
          <a:p>
            <a:pPr lvl="2"/>
            <a:r>
              <a:rPr lang="en-GB" dirty="0"/>
              <a:t>Audio</a:t>
            </a:r>
          </a:p>
          <a:p>
            <a:pPr lvl="2"/>
            <a:r>
              <a:rPr lang="en-GB" dirty="0"/>
              <a:t>etc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3400F29-60BF-4250-A9F4-E59EF8EA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86" t="7157" b="16685"/>
          <a:stretch/>
        </p:blipFill>
        <p:spPr>
          <a:xfrm>
            <a:off x="7666494" y="1389830"/>
            <a:ext cx="2903349" cy="522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9842" y="5344161"/>
            <a:ext cx="140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Public variables</a:t>
            </a:r>
          </a:p>
        </p:txBody>
      </p:sp>
    </p:spTree>
    <p:extLst>
      <p:ext uri="{BB962C8B-B14F-4D97-AF65-F5344CB8AC3E}">
        <p14:creationId xmlns:p14="http://schemas.microsoft.com/office/powerpoint/2010/main" val="324646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3602</TotalTime>
  <Words>581</Words>
  <Application>Microsoft Office PowerPoint</Application>
  <PresentationFormat>Widescreen</PresentationFormat>
  <Paragraphs>169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VCR OSD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pause for breath</vt:lpstr>
      <vt:lpstr>Unity organises games into scenes</vt:lpstr>
      <vt:lpstr>Components</vt:lpstr>
      <vt:lpstr>Unity is Game objects and engine settings</vt:lpstr>
      <vt:lpstr>Separate your mechanics into your objects</vt:lpstr>
      <vt:lpstr>If you understand all that you’re ready to code</vt:lpstr>
      <vt:lpstr>I like visual studio but you can also use any IDE you like</vt:lpstr>
      <vt:lpstr>PowerPoint Presentation</vt:lpstr>
      <vt:lpstr>Look out for outdated info!! If a forum post is more than 3 years old avoid it</vt:lpstr>
      <vt:lpstr>Unity documentation</vt:lpstr>
      <vt:lpstr>PowerPoint Presentation</vt:lpstr>
      <vt:lpstr>Code Flow</vt:lpstr>
      <vt:lpstr>Deconstructing Zenyatta’s attack</vt:lpstr>
      <vt:lpstr>Deconstructing Zenyatta’s attack</vt:lpstr>
      <vt:lpstr>PowerPoint Presentation</vt:lpstr>
      <vt:lpstr>PowerPoint Presentation</vt:lpstr>
      <vt:lpstr>PowerPoint Presentation</vt:lpstr>
      <vt:lpstr>Realtime things</vt:lpstr>
      <vt:lpstr>PowerPoint Presentation</vt:lpstr>
      <vt:lpstr>Some more unity concepts</vt:lpstr>
      <vt:lpstr>Unity quirks</vt:lpstr>
      <vt:lpstr>Next 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Hockly, Alex L</dc:creator>
  <cp:lastModifiedBy>Alex</cp:lastModifiedBy>
  <cp:revision>31</cp:revision>
  <dcterms:created xsi:type="dcterms:W3CDTF">2018-08-22T16:32:48Z</dcterms:created>
  <dcterms:modified xsi:type="dcterms:W3CDTF">2018-11-01T14:23:37Z</dcterms:modified>
</cp:coreProperties>
</file>